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1" r:id="rId4"/>
    <p:sldId id="259" r:id="rId5"/>
    <p:sldId id="273" r:id="rId6"/>
    <p:sldId id="274" r:id="rId7"/>
    <p:sldId id="275" r:id="rId8"/>
    <p:sldId id="276" r:id="rId9"/>
    <p:sldId id="281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766D-3546-4CB5-A684-DDC30EF88E27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8342-56FC-4C57-89FA-1A0848944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«Славится богатырями земля русская»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огатар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196752"/>
            <a:ext cx="7548113" cy="5000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дружно поиграли в игру «Гори, гори ясно…»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628800"/>
            <a:ext cx="3497436" cy="46632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закончили наш праздник русским народным танцем-игрой «Реченька».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600200"/>
            <a:ext cx="6473692" cy="47811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Развлечение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доставило много удовольствия, эмоций, впечатлений детям,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оставив в их душах и сердцах  неизгладимый след от прикосновения к истории…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988840"/>
            <a:ext cx="60346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февраля в рамках проекта «Славится богатырями земля русская» в нашей группе прошло развлечение « Богатыри земли русской», приуроченный к празднованию Дня защитника Отечества. Основная цель которого  - воспитывать любовь к русскому фольклору, к русскому народному творчеству.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Встречал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 богатырь Илья Муромец, который начал праздник с вопроса «Пойдете ко мне в дружину?»…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_41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785794"/>
            <a:ext cx="60346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погрузились в  те стародавние времена, когда гонцы спешили с грамотами к великим Князьям, а на страже Земли русской стояли  богатыри.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показали свою удаль в конкурсах и соревнованиях…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Испытание «На ловкость»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IMG_41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1766" y="785813"/>
            <a:ext cx="7120467" cy="53403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«Чей конь быстрее?»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4141" y="1052736"/>
            <a:ext cx="7215717" cy="54117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«Доставь донесение»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6516" y="1052736"/>
            <a:ext cx="7310967" cy="54832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«Петушиный бой»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052736"/>
            <a:ext cx="3786214" cy="54832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появлении Соловья Разбойника, добры молодцы и красны девицы, сплотились воедино и поймали «ворога поганого».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ловей разбойни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916832"/>
            <a:ext cx="8136904" cy="437070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«Славится богатырями земля русская» </vt:lpstr>
      <vt:lpstr>Презентация PowerPoint</vt:lpstr>
      <vt:lpstr>Презентация PowerPoint</vt:lpstr>
      <vt:lpstr>Презентация PowerPoint</vt:lpstr>
      <vt:lpstr>Испытание «На ловкость» </vt:lpstr>
      <vt:lpstr> Испытание «Чей конь быстрее?» </vt:lpstr>
      <vt:lpstr> Испытание «Доставь донесение» </vt:lpstr>
      <vt:lpstr> Испытание «Петушиный бой» </vt:lpstr>
      <vt:lpstr>При появлении Соловья Разбойника, добры молодцы и красны девицы, сплотились воедино и поймали «ворога поганого».</vt:lpstr>
      <vt:lpstr>И дружно поиграли в игру «Гори, гори ясно…»</vt:lpstr>
      <vt:lpstr> И закончили наш праздник русским народным танцем-игрой «Реченька». </vt:lpstr>
      <vt:lpstr> Развлечение доставило много удовольствия, эмоций, впечатлений детям, оставив в их душах и сердцах  неизгладимый след от прикосновения к истории…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«Славится богатырями земля русская»</dc:title>
  <dc:creator>user</dc:creator>
  <cp:lastModifiedBy>Admin</cp:lastModifiedBy>
  <cp:revision>12</cp:revision>
  <dcterms:created xsi:type="dcterms:W3CDTF">2019-02-21T02:31:57Z</dcterms:created>
  <dcterms:modified xsi:type="dcterms:W3CDTF">2019-02-22T06:53:37Z</dcterms:modified>
</cp:coreProperties>
</file>